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4377" y="1988840"/>
            <a:ext cx="689441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Мнемотаблицы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по заучиванию стихотворений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88640"/>
            <a:ext cx="6480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>
                <a:ln w="10541" cmpd="sng">
                  <a:solidFill>
                    <a:srgbClr val="F0A22E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</a:rPr>
              <a:t>Муниципальное </a:t>
            </a:r>
            <a:r>
              <a:rPr lang="ru-RU" b="1" i="1" dirty="0" smtClean="0">
                <a:ln w="10541" cmpd="sng">
                  <a:solidFill>
                    <a:srgbClr val="F0A22E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</a:rPr>
              <a:t>казенное </a:t>
            </a:r>
            <a:r>
              <a:rPr lang="ru-RU" b="1" i="1" dirty="0">
                <a:ln w="10541" cmpd="sng">
                  <a:solidFill>
                    <a:srgbClr val="F0A22E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</a:rPr>
              <a:t>дошкольное образовательное учреждение детский  сад  </a:t>
            </a:r>
            <a:r>
              <a:rPr lang="ru-RU" b="1" i="1" dirty="0" smtClean="0">
                <a:ln w="10541" cmpd="sng">
                  <a:solidFill>
                    <a:srgbClr val="F0A22E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</a:rPr>
              <a:t>№1 «</a:t>
            </a:r>
            <a:r>
              <a:rPr lang="ru-RU" b="1" i="1" dirty="0" err="1" smtClean="0">
                <a:ln w="10541" cmpd="sng">
                  <a:solidFill>
                    <a:srgbClr val="F0A22E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</a:rPr>
              <a:t>Дюймовочка»г.Дигора</a:t>
            </a:r>
            <a:r>
              <a:rPr lang="ru-RU" b="1" i="1" dirty="0" smtClean="0">
                <a:ln w="10541" cmpd="sng">
                  <a:solidFill>
                    <a:srgbClr val="F0A22E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</a:rPr>
              <a:t> РСО-Алания </a:t>
            </a:r>
            <a:endParaRPr lang="ru-RU" b="1" i="1" dirty="0">
              <a:ln w="10541" cmpd="sng">
                <a:solidFill>
                  <a:srgbClr val="F0A22E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39952" y="5085184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старший воспитатель </a:t>
            </a:r>
            <a:r>
              <a:rPr lang="ru-RU" sz="24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Гапбоева</a:t>
            </a:r>
            <a:r>
              <a:rPr lang="ru-RU" sz="24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Ж.А.</a:t>
            </a:r>
            <a:endParaRPr lang="ru-RU" sz="2400" b="1" i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430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620688"/>
            <a:ext cx="8082463" cy="532859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01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1354" y="154744"/>
            <a:ext cx="8623495" cy="6370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518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620688"/>
            <a:ext cx="8496944" cy="538621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951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136904" cy="583264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542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3.bp.blogspot.com/-6wKO9MqcT7Q/Uy0v1LcABFI/AAAAAAAACsM/7_-n9LAWkAk/s1600/IMG_0005_NE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404664"/>
            <a:ext cx="8208912" cy="5904656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695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gainanjva-ds3satka.educhel.ru/uploads/7000/25286/persona/folders/EZWSnKk2tTk.jpg?15068810535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1640" y="620688"/>
            <a:ext cx="6423610" cy="5544615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69484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</TotalTime>
  <Words>22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2018-02-14T08:06:27Z</dcterms:created>
  <dcterms:modified xsi:type="dcterms:W3CDTF">2020-12-24T08:37:52Z</dcterms:modified>
</cp:coreProperties>
</file>